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handoutMasterIdLst>
    <p:handoutMasterId r:id="rId10"/>
  </p:handoutMasterIdLst>
  <p:sldIdLst>
    <p:sldId id="275" r:id="rId2"/>
    <p:sldId id="269" r:id="rId3"/>
    <p:sldId id="274" r:id="rId4"/>
    <p:sldId id="276" r:id="rId5"/>
    <p:sldId id="277" r:id="rId6"/>
    <p:sldId id="278" r:id="rId7"/>
    <p:sldId id="27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F4E22-E98E-4F6B-977F-447F402EDE8D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C7F4F-41CA-4B09-9309-82952A673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43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2AA3D-838A-4524-93AE-BB6F4B6FC72A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45297-9661-4111-AC4D-7C1869DFF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44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C73D9D-BEC1-4A36-A912-403F7B61D841}" type="datetime1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575F1-C798-4463-ADA9-541C94461F29}" type="datetime1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7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DD13-DF4B-4719-A326-B4861EB71C66}" type="datetime1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DC53-4A94-4E7C-8BA7-C3E988DA2C17}" type="datetime1">
              <a:rPr lang="en-US" smtClean="0"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912A-DA7D-4888-BF1A-FFA8B711273B}" type="datetime1">
              <a:rPr lang="en-US" smtClean="0"/>
              <a:t>8/29/2024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0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66FA-4CB5-42BA-9ECC-EDEC67A1D389}" type="datetime1">
              <a:rPr lang="en-US" smtClean="0"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9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67B65-FBBA-46B4-B227-600DAFCC8EF0}" type="datetime1">
              <a:rPr lang="en-US" smtClean="0"/>
              <a:t>8/29/2024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15529-BE6B-4FAF-92A8-E67316B287FA}" type="datetime1">
              <a:rPr lang="en-US" smtClean="0"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F48A-15DE-4D33-B881-E4E92245926D}" type="datetime1">
              <a:rPr lang="en-US" smtClean="0"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4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D7670-55F0-4C01-BDA5-393F3358D0D1}" type="datetime1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70A4-2E99-4A4B-A2AC-4D556C089130}" type="datetime1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459B6-5D04-429A-B7FB-48F7063307D2}" type="datetime1">
              <a:rPr lang="en-US" smtClean="0"/>
              <a:pPr/>
              <a:t>8/29/2024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23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E434-4629-BA29-7B4E-810035BE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2CD5E-4308-A24A-A14A-1503A0CF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2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8362" y="1041400"/>
            <a:ext cx="10287000" cy="2387600"/>
          </a:xfrm>
        </p:spPr>
        <p:txBody>
          <a:bodyPr>
            <a:noAutofit/>
          </a:bodyPr>
          <a:lstStyle/>
          <a:p>
            <a:r>
              <a:rPr lang="en-US" sz="8000" dirty="0"/>
              <a:t>The</a:t>
            </a:r>
            <a:br>
              <a:rPr lang="en-US" sz="8000" dirty="0"/>
            </a:br>
            <a:r>
              <a:rPr lang="en-US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CHRISTIANS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2:36-47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252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0" lang="en-US" altLang="en-US" sz="6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THEY WERE FOCUSED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555"/>
            <a:ext cx="10515600" cy="4667250"/>
          </a:xfrm>
        </p:spPr>
        <p:txBody>
          <a:bodyPr>
            <a:normAutofit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Acts 2:46 “continuing daily with one accord in the temple,”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Lived to Live For Christ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Colossians 3:1-4 “seek those things which are above”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Luke 2:25-35 “this man was just and devout”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077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3383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sz="6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THEY SHARED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5415"/>
            <a:ext cx="10515600" cy="4989390"/>
          </a:xfrm>
        </p:spPr>
        <p:txBody>
          <a:bodyPr>
            <a:normAutofit/>
          </a:bodyPr>
          <a:lstStyle/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Acts 2:44-45 “</a:t>
            </a: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had 	all things in common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,”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Acts</a:t>
            </a: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 4:36,37 “brought the money and laid it at the apostles' feet.”  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4:34 “Nor was there anyone among them who lacked”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Acts 4:32 “were of one heart and one soul”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2 Corinthians 8:5 “first gave themselves to the Lord”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1 Peter 1:22; Philippians 2:4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8642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92275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How Would We Measure Up To Their Example?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4057405"/>
          </a:xfrm>
        </p:spPr>
        <p:txBody>
          <a:bodyPr>
            <a:normAutofit/>
          </a:bodyPr>
          <a:lstStyle/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Are we affected in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our thinking by the time we live in?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Are we preoccupied with the things of this world and the acquisition of material things?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Brotherly Love in ACTION!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They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Came Together – Acts 20:7; Hebrews 10:24,25</a:t>
            </a:r>
          </a:p>
        </p:txBody>
      </p:sp>
    </p:spTree>
    <p:extLst>
      <p:ext uri="{BB962C8B-B14F-4D97-AF65-F5344CB8AC3E}">
        <p14:creationId xmlns:p14="http://schemas.microsoft.com/office/powerpoint/2010/main" val="2150441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53" y="338748"/>
            <a:ext cx="10515600" cy="5112483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sz="115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WHY do WE come together?</a:t>
            </a:r>
          </a:p>
        </p:txBody>
      </p:sp>
    </p:spTree>
    <p:extLst>
      <p:ext uri="{BB962C8B-B14F-4D97-AF65-F5344CB8AC3E}">
        <p14:creationId xmlns:p14="http://schemas.microsoft.com/office/powerpoint/2010/main" val="288468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E9D3-AB0F-87ED-9474-235BAC50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2660"/>
          </a:xfrm>
        </p:spPr>
        <p:txBody>
          <a:bodyPr>
            <a:noAutofit/>
          </a:bodyPr>
          <a:lstStyle/>
          <a:p>
            <a:pPr algn="ctr"/>
            <a:r>
              <a:rPr kumimoji="0" lang="en-US" alt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Come Together For: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18E8-2DF3-9886-BA06-07B9F5EAC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7786"/>
            <a:ext cx="10515600" cy="4497019"/>
          </a:xfrm>
        </p:spPr>
        <p:txBody>
          <a:bodyPr>
            <a:normAutofit/>
          </a:bodyPr>
          <a:lstStyle/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Promote that which will EDIFY our brethren -  Ephesians 4:15,16 “causes growth of the body for the edifying of itself in love.”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 this done when you attend PART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of the </a:t>
            </a:r>
            <a:r>
              <a:rPr kumimoji="0" lang="en-US" alt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assembl</a:t>
            </a:r>
            <a:r>
              <a:rPr lang="en-US" altLang="en-US" sz="3600" dirty="0" err="1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ies</a:t>
            </a:r>
            <a:r>
              <a:rPr lang="en-US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ptos" panose="02110004020202020204"/>
              </a:rPr>
              <a:t> of the church?</a:t>
            </a:r>
          </a:p>
          <a:p>
            <a:pPr marL="0" lvl="0" indent="0" defTabSz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Let us remember </a:t>
            </a: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our responsibilities here</a:t>
            </a:r>
            <a:endParaRPr kumimoji="0" lang="en-US" altLang="en-US" sz="36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11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Island design templat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sland design slides.potx" id="{5D7C5807-6DD8-49ED-901B-9094A9BD792B}" vid="{EDDDA1B0-F8E2-4B33-B027-7D47A75ECBBC}"/>
    </a:ext>
  </a:extLst>
</a:theme>
</file>

<file path=ppt/theme/theme2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Island design slides</Template>
  <TotalTime>77</TotalTime>
  <Words>219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Georgia</vt:lpstr>
      <vt:lpstr>Island design template</vt:lpstr>
      <vt:lpstr>PowerPoint Presentation</vt:lpstr>
      <vt:lpstr>The FIRST CHRISTIANS</vt:lpstr>
      <vt:lpstr>THEY WERE FOCUSED</vt:lpstr>
      <vt:lpstr>THEY SHARED</vt:lpstr>
      <vt:lpstr>How Would We Measure Up To Their Example?</vt:lpstr>
      <vt:lpstr>WHY do WE come together?</vt:lpstr>
      <vt:lpstr>Come Together For: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6</cp:revision>
  <dcterms:created xsi:type="dcterms:W3CDTF">2024-08-30T01:22:32Z</dcterms:created>
  <dcterms:modified xsi:type="dcterms:W3CDTF">2024-08-30T02:39:43Z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